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5" r:id="rId8"/>
    <p:sldId id="261" r:id="rId9"/>
    <p:sldId id="262" r:id="rId10"/>
    <p:sldId id="270" r:id="rId11"/>
    <p:sldId id="264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9E5"/>
    <a:srgbClr val="FEA0EC"/>
    <a:srgbClr val="14AC79"/>
    <a:srgbClr val="BF099C"/>
    <a:srgbClr val="FDA1DE"/>
    <a:srgbClr val="A6FEED"/>
    <a:srgbClr val="A4FAB8"/>
    <a:srgbClr val="000000"/>
    <a:srgbClr val="AEEDF0"/>
    <a:srgbClr val="FDD6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425238"/>
            <a:ext cx="571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আব্দুর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রাজ্জাক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জামেয়া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আহমদিয়া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সুন্নিয়া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আলিয়া</a:t>
            </a:r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ষোলশহর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০১৮১৬০৩৩৮৪৫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E-mail: abdurrazzakjasa@gmail.com</a:t>
            </a:r>
          </a:p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৩১</a:t>
            </a:r>
            <a:endParaRPr lang="en-US" sz="3200" dirty="0" smtClean="0">
              <a:solidFill>
                <a:srgbClr val="00B05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52400"/>
            <a:ext cx="4724400" cy="1107996"/>
          </a:xfrm>
          <a:prstGeom prst="rect">
            <a:avLst/>
          </a:prstGeom>
          <a:gradFill>
            <a:gsLst>
              <a:gs pos="0">
                <a:srgbClr val="A4F6FA"/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381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4AC7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A1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4AC7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4AC7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9530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সিপিডি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ডেভেলপমেন্ট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কোর্স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ভেন্যুঃ টিটিসি চট্টগ্রাম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 ২৫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G:\DCIM\107_PANA\P1070053.JPG"/>
          <p:cNvPicPr>
            <a:picLocks noChangeAspect="1" noChangeArrowheads="1"/>
          </p:cNvPicPr>
          <p:nvPr/>
        </p:nvPicPr>
        <p:blipFill>
          <a:blip r:embed="rId2" cstate="print"/>
          <a:srcRect l="37108" t="9838" r="25458" b="7982"/>
          <a:stretch>
            <a:fillRect/>
          </a:stretch>
        </p:blipFill>
        <p:spPr bwMode="auto">
          <a:xfrm>
            <a:off x="8001000" y="0"/>
            <a:ext cx="1143000" cy="1411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icture\Chhota-Sona-Mosque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1981200"/>
            <a:ext cx="2667000" cy="1999074"/>
          </a:xfrm>
          <a:prstGeom prst="rect">
            <a:avLst/>
          </a:prstGeom>
          <a:noFill/>
        </p:spPr>
      </p:pic>
      <p:pic>
        <p:nvPicPr>
          <p:cNvPr id="3" name="Picture 3" descr="C:\Users\User\Desktop\Picture\nobab kat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00" y="1890990"/>
            <a:ext cx="2857500" cy="2143125"/>
          </a:xfrm>
          <a:prstGeom prst="rect">
            <a:avLst/>
          </a:prstGeom>
          <a:noFill/>
        </p:spPr>
      </p:pic>
      <p:pic>
        <p:nvPicPr>
          <p:cNvPr id="4" name="Picture 4" descr="C:\Users\User\Desktop\Picture\Lalbag, Dha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890990"/>
            <a:ext cx="2857500" cy="21431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" y="404941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ছোট সোনা মসজিদ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04941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নবাব কাটরা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404941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ঢাকার লালবাগ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19200" y="1677412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14AC79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u="sng" dirty="0" smtClean="0">
                <a:solidFill>
                  <a:srgbClr val="14AC79"/>
                </a:solidFill>
                <a:latin typeface="NikoshBAN" pitchFamily="2" charset="0"/>
                <a:cs typeface="NikoshBAN" pitchFamily="2" charset="0"/>
              </a:rPr>
              <a:t> ১:</a:t>
            </a:r>
          </a:p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বাংলায় বিভিন্ন সময়ে উৎপন্ন 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১০টি 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কাপড়ের নাম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u="sng" dirty="0" err="1" smtClean="0">
                <a:solidFill>
                  <a:srgbClr val="14AC79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u="sng" dirty="0" smtClean="0">
                <a:solidFill>
                  <a:srgbClr val="14AC79"/>
                </a:solidFill>
                <a:latin typeface="NikoshBAN" pitchFamily="2" charset="0"/>
                <a:cs typeface="NikoshBAN" pitchFamily="2" charset="0"/>
              </a:rPr>
              <a:t> ২:</a:t>
            </a:r>
            <a:endParaRPr lang="bn-BD" sz="4400" u="sng" dirty="0" smtClean="0">
              <a:solidFill>
                <a:srgbClr val="14AC7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বাংলার প্রাচীন দৃশ্যশিল্পের একটি তালিকা তৈরি কর।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304800"/>
            <a:ext cx="3657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9050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দৃশ্যশিল্প কাকে বলে?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টেরাকোটা বা পোড়ামাটির শিল্প কাকে বলে?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বাংলার প্রাচীন দৃশ্যশিল্পের ৩টি উদাহরণ বল।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বাংলায় উৎপন্ন কয়েকটি কাপড়ের নাম বল।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কয়েকটি বাংলার স্থাপত্যশিল্পের নাম বল।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কান্তজির মন্দির কোথায় অবস্থিত?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457200"/>
            <a:ext cx="34290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মূল্যযাচাই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457200"/>
            <a:ext cx="38100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* তোমার বাড়িতে যেসব দৃশ্যশিল্প পাওয়া যায় তার একটি তালিকা তৈরি কর।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133600"/>
            <a:ext cx="70104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A1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A1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A1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A1D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A1D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752600"/>
            <a:ext cx="65817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icture\il_fullxfull.198074978.jpg"/>
          <p:cNvPicPr>
            <a:picLocks noChangeAspect="1" noChangeArrowheads="1"/>
          </p:cNvPicPr>
          <p:nvPr/>
        </p:nvPicPr>
        <p:blipFill>
          <a:blip r:embed="rId2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3759200" cy="281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2819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নকশিকাঁথা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819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শনের ছাওয়া মাটির ঘর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"/>
            <a:ext cx="44196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User\Desktop\Abdur Razzak\Picture\Musa.jpg"/>
          <p:cNvPicPr>
            <a:picLocks noChangeAspect="1" noChangeArrowheads="1"/>
          </p:cNvPicPr>
          <p:nvPr/>
        </p:nvPicPr>
        <p:blipFill>
          <a:blip r:embed="rId4" cstate="print"/>
          <a:srcRect b="10236"/>
          <a:stretch>
            <a:fillRect/>
          </a:stretch>
        </p:blipFill>
        <p:spPr bwMode="auto">
          <a:xfrm>
            <a:off x="0" y="3657599"/>
            <a:ext cx="3733800" cy="25146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6273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মৃৎশিল্প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Abdur Razzak\Picture\1372177604afroz_d09552_8628.jpeg"/>
          <p:cNvPicPr>
            <a:picLocks noChangeAspect="1" noChangeArrowheads="1"/>
          </p:cNvPicPr>
          <p:nvPr/>
        </p:nvPicPr>
        <p:blipFill>
          <a:blip r:embed="rId5"/>
          <a:srcRect l="5764" t="8000" r="5475"/>
          <a:stretch>
            <a:fillRect/>
          </a:stretch>
        </p:blipFill>
        <p:spPr bwMode="auto">
          <a:xfrm>
            <a:off x="4800600" y="3657600"/>
            <a:ext cx="4343400" cy="26289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181600" y="6273225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বেতের শিল্প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400"/>
            <a:ext cx="7315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দৃশ্যশিল্প</a:t>
            </a:r>
            <a:endParaRPr lang="en-US" sz="7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(বাঙালির সংস্কৃতি ও শিল্পকলা)</a:t>
            </a:r>
            <a:endParaRPr lang="en-US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৩০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-৩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0"/>
            <a:ext cx="3733800" cy="1015663"/>
          </a:xfrm>
          <a:prstGeom prst="rect">
            <a:avLst/>
          </a:prstGeom>
          <a:gradFill>
            <a:gsLst>
              <a:gs pos="0">
                <a:srgbClr val="FDA1DE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5A9E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rgbClr val="F5A9E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98455"/>
            <a:ext cx="8305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দৃশ্যশিল্প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দৃশ্যশিল্পের বিভিন্ন উদাহরণ উল্লেখ করতে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টেরাকোটা বা পোড়ামাটির শিল্প সম্পর্কে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বাংলার তাঁতশিল্পের ঐতিহ্য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76600" y="2362200"/>
            <a:ext cx="2743200" cy="830997"/>
          </a:xfrm>
          <a:prstGeom prst="rect">
            <a:avLst/>
          </a:prstGeom>
          <a:gradFill>
            <a:gsLst>
              <a:gs pos="0">
                <a:srgbClr val="FEA0EC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ctr"/>
            <a:r>
              <a:rPr lang="bn-BD" sz="4800" dirty="0" smtClean="0">
                <a:solidFill>
                  <a:srgbClr val="BF099C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bn-BD" sz="48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u="sng" dirty="0">
              <a:solidFill>
                <a:srgbClr val="00B0F0"/>
              </a:solidFill>
            </a:endParaRPr>
          </a:p>
        </p:txBody>
      </p:sp>
      <p:pic>
        <p:nvPicPr>
          <p:cNvPr id="2050" name="Picture 2" descr="C:\Users\User\Desktop\Abdur Razzak\Picture\12specia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590778"/>
            <a:ext cx="2743200" cy="235282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85800" y="304801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bn-BD" sz="44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টেরাকোটা বা পোড়ামাটির শিল্প </a:t>
            </a:r>
          </a:p>
          <a:p>
            <a:pPr marL="514350" indent="-514350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মাটির ফলক বা পাত দিয়ে তৈরি করে তাতে ছবি একে পুড়িয়ে</a:t>
            </a:r>
          </a:p>
          <a:p>
            <a:pPr marL="514350" indent="-514350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স্থায়ী রুপ দেওয়াকে টেরাকোটা বা পোড়ামাটির শিল্প বলে।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1027" name="Picture 3" descr="C:\Users\User\Desktop\Picture\images.jpg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0" y="3581400"/>
            <a:ext cx="2851355" cy="228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29" name="Picture 5" descr="C:\Users\User\Desktop\Picture\images12.jpg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6248400" y="3581400"/>
            <a:ext cx="2695575" cy="238989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5468" y="158261"/>
            <a:ext cx="2209800" cy="769441"/>
          </a:xfrm>
          <a:prstGeom prst="rect">
            <a:avLst/>
          </a:prstGeom>
          <a:gradFill>
            <a:gsLst>
              <a:gs pos="0">
                <a:srgbClr val="FEA0EC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কার্পাস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690425" y="944881"/>
            <a:ext cx="1262575" cy="5074920"/>
          </a:xfrm>
          <a:custGeom>
            <a:avLst/>
            <a:gdLst>
              <a:gd name="connsiteX0" fmla="*/ 178190 w 1320018"/>
              <a:gd name="connsiteY0" fmla="*/ 4907280 h 5094849"/>
              <a:gd name="connsiteX1" fmla="*/ 558018 w 1320018"/>
              <a:gd name="connsiteY1" fmla="*/ 3669323 h 5094849"/>
              <a:gd name="connsiteX2" fmla="*/ 79717 w 1320018"/>
              <a:gd name="connsiteY2" fmla="*/ 1967132 h 5094849"/>
              <a:gd name="connsiteX3" fmla="*/ 1036320 w 1320018"/>
              <a:gd name="connsiteY3" fmla="*/ 11723 h 5094849"/>
              <a:gd name="connsiteX4" fmla="*/ 698695 w 1320018"/>
              <a:gd name="connsiteY4" fmla="*/ 1896794 h 5094849"/>
              <a:gd name="connsiteX5" fmla="*/ 1205132 w 1320018"/>
              <a:gd name="connsiteY5" fmla="*/ 3373902 h 5094849"/>
              <a:gd name="connsiteX6" fmla="*/ 1303606 w 1320018"/>
              <a:gd name="connsiteY6" fmla="*/ 4907280 h 5094849"/>
              <a:gd name="connsiteX7" fmla="*/ 1303606 w 1320018"/>
              <a:gd name="connsiteY7" fmla="*/ 4499317 h 5094849"/>
              <a:gd name="connsiteX8" fmla="*/ 1303606 w 1320018"/>
              <a:gd name="connsiteY8" fmla="*/ 4499317 h 509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0018" h="5094849">
                <a:moveTo>
                  <a:pt x="178190" y="4907280"/>
                </a:moveTo>
                <a:cubicBezTo>
                  <a:pt x="376310" y="4533314"/>
                  <a:pt x="574430" y="4159348"/>
                  <a:pt x="558018" y="3669323"/>
                </a:cubicBezTo>
                <a:cubicBezTo>
                  <a:pt x="541606" y="3179298"/>
                  <a:pt x="0" y="2576732"/>
                  <a:pt x="79717" y="1967132"/>
                </a:cubicBezTo>
                <a:cubicBezTo>
                  <a:pt x="159434" y="1357532"/>
                  <a:pt x="933157" y="23446"/>
                  <a:pt x="1036320" y="11723"/>
                </a:cubicBezTo>
                <a:cubicBezTo>
                  <a:pt x="1139483" y="0"/>
                  <a:pt x="670560" y="1336431"/>
                  <a:pt x="698695" y="1896794"/>
                </a:cubicBezTo>
                <a:cubicBezTo>
                  <a:pt x="726830" y="2457157"/>
                  <a:pt x="1104314" y="2872154"/>
                  <a:pt x="1205132" y="3373902"/>
                </a:cubicBezTo>
                <a:cubicBezTo>
                  <a:pt x="1305951" y="3875650"/>
                  <a:pt x="1287194" y="4719711"/>
                  <a:pt x="1303606" y="4907280"/>
                </a:cubicBezTo>
                <a:cubicBezTo>
                  <a:pt x="1320018" y="5094849"/>
                  <a:pt x="1303606" y="4499317"/>
                  <a:pt x="1303606" y="4499317"/>
                </a:cubicBezTo>
                <a:lnTo>
                  <a:pt x="1303606" y="4499317"/>
                </a:lnTo>
              </a:path>
            </a:pathLst>
          </a:cu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14470650">
            <a:off x="5313656" y="4381644"/>
            <a:ext cx="457200" cy="137724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4470650">
            <a:off x="5229248" y="3288984"/>
            <a:ext cx="457200" cy="137724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4470650">
            <a:off x="4808392" y="2131916"/>
            <a:ext cx="457200" cy="137724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293080">
            <a:off x="2985868" y="5029200"/>
            <a:ext cx="1066800" cy="6858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21056834">
            <a:off x="3044103" y="3924514"/>
            <a:ext cx="1066800" cy="6858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998490">
            <a:off x="2708329" y="2763933"/>
            <a:ext cx="1066800" cy="6858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33071" y="2212074"/>
            <a:ext cx="2209800" cy="769441"/>
          </a:xfrm>
          <a:prstGeom prst="rect">
            <a:avLst/>
          </a:prstGeom>
          <a:gradFill>
            <a:gsLst>
              <a:gs pos="0">
                <a:srgbClr val="FEA0EC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পত্রোর্ণ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53928" y="3335145"/>
            <a:ext cx="2209800" cy="769441"/>
          </a:xfrm>
          <a:prstGeom prst="rect">
            <a:avLst/>
          </a:prstGeom>
          <a:gradFill>
            <a:gsLst>
              <a:gs pos="0">
                <a:srgbClr val="FEA0EC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এন্ডি বা মুগা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10200" y="4495800"/>
            <a:ext cx="2209800" cy="769441"/>
          </a:xfrm>
          <a:prstGeom prst="rect">
            <a:avLst/>
          </a:prstGeom>
          <a:gradFill>
            <a:gsLst>
              <a:gs pos="0">
                <a:srgbClr val="FDA1DE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দুকূল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5400" y="3499340"/>
            <a:ext cx="2209800" cy="769441"/>
          </a:xfrm>
          <a:prstGeom prst="rect">
            <a:avLst/>
          </a:prstGeom>
          <a:gradFill>
            <a:gsLst>
              <a:gs pos="0">
                <a:srgbClr val="FEA0EC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মলমল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9004" y="2290696"/>
            <a:ext cx="2209800" cy="769441"/>
          </a:xfrm>
          <a:prstGeom prst="rect">
            <a:avLst/>
          </a:prstGeom>
          <a:gradFill>
            <a:gsLst>
              <a:gs pos="0">
                <a:srgbClr val="FEA0EC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হামাম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23536" y="4648200"/>
            <a:ext cx="2209800" cy="769441"/>
          </a:xfrm>
          <a:prstGeom prst="rect">
            <a:avLst/>
          </a:prstGeom>
          <a:gradFill>
            <a:gsLst>
              <a:gs pos="0">
                <a:srgbClr val="FEA0EC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দুরিয়া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27" name="Arc 26"/>
          <p:cNvSpPr/>
          <p:nvPr/>
        </p:nvSpPr>
        <p:spPr>
          <a:xfrm rot="14470650">
            <a:off x="4876384" y="1085119"/>
            <a:ext cx="457200" cy="137724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001064" y="1171136"/>
            <a:ext cx="2209800" cy="769441"/>
          </a:xfrm>
          <a:prstGeom prst="rect">
            <a:avLst/>
          </a:prstGeom>
          <a:gradFill>
            <a:gsLst>
              <a:gs pos="0">
                <a:srgbClr val="FEA0EC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ক্ষৌম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29" name="Arc 28"/>
          <p:cNvSpPr/>
          <p:nvPr/>
        </p:nvSpPr>
        <p:spPr>
          <a:xfrm rot="998490">
            <a:off x="2970925" y="1616237"/>
            <a:ext cx="1066800" cy="6858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1600" y="1143000"/>
            <a:ext cx="2209800" cy="769441"/>
          </a:xfrm>
          <a:prstGeom prst="rect">
            <a:avLst/>
          </a:prstGeom>
          <a:gradFill>
            <a:gsLst>
              <a:gs pos="0">
                <a:srgbClr val="FEA0EC"/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খাসা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30969" y="5782270"/>
            <a:ext cx="6465231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 উৎপন্ন উল্লেখযোগ্য কাপড়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Picture\Jamdani_Saree -Red-Bl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0"/>
            <a:ext cx="2286000" cy="20509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86200" y="2057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জামদানি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User\Desktop\Picture\silk share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20573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2057399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সিল্ক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Picture\Tangail_Cotton_Saree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0"/>
            <a:ext cx="2362200" cy="2057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315200" y="2082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User\Desktop\Picture\muslin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5826"/>
            <a:ext cx="4114800" cy="20573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71600" y="6273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মসলিন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4" name="Picture 6" descr="C:\Users\User\Desktop\Picture\Gorod-Sare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224996"/>
            <a:ext cx="3810000" cy="2057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400800" y="6273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গরদ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2819400"/>
            <a:ext cx="57912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6FEE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সুপরিচিত শাড়ি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6FEE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Picture\Paharpur_Buddhist_Vihara_beautifulBangladesh.jpg"/>
          <p:cNvPicPr>
            <a:picLocks noChangeAspect="1" noChangeArrowheads="1"/>
          </p:cNvPicPr>
          <p:nvPr/>
        </p:nvPicPr>
        <p:blipFill>
          <a:blip r:embed="rId2"/>
          <a:srcRect b="7895"/>
          <a:stretch>
            <a:fillRect/>
          </a:stretch>
        </p:blipFill>
        <p:spPr bwMode="auto">
          <a:xfrm>
            <a:off x="0" y="1447800"/>
            <a:ext cx="4081416" cy="28194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81000" y="4267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পাহাড়পুর সোমপুর বিহার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C:\Users\User\Desktop\Picture\8167522084_b867590e0c_m.jpg"/>
          <p:cNvPicPr>
            <a:picLocks noChangeAspect="1" noChangeArrowheads="1"/>
          </p:cNvPicPr>
          <p:nvPr/>
        </p:nvPicPr>
        <p:blipFill>
          <a:blip r:embed="rId3"/>
          <a:srcRect t="3244" b="5923"/>
          <a:stretch>
            <a:fillRect/>
          </a:stretch>
        </p:blipFill>
        <p:spPr bwMode="auto">
          <a:xfrm>
            <a:off x="4612821" y="1524000"/>
            <a:ext cx="4531179" cy="28194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486400" y="4343400"/>
            <a:ext cx="285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কান্তজির মন্দির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52600" y="97974"/>
            <a:ext cx="5715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4FAB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স্থাপত্য নিদর্শন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4FAB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252</Words>
  <Application>Microsoft Office PowerPoint</Application>
  <PresentationFormat>On-screen Show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167</cp:revision>
  <dcterms:created xsi:type="dcterms:W3CDTF">2006-08-16T00:00:00Z</dcterms:created>
  <dcterms:modified xsi:type="dcterms:W3CDTF">2015-02-11T11:06:45Z</dcterms:modified>
</cp:coreProperties>
</file>